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80" d="100"/>
          <a:sy n="80" d="100"/>
        </p:scale>
        <p:origin x="900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292766"/>
            <a:ext cx="10572000" cy="2812112"/>
          </a:xfrm>
        </p:spPr>
        <p:txBody>
          <a:bodyPr/>
          <a:lstStyle/>
          <a:p>
            <a:r>
              <a:rPr lang="en-US" dirty="0" smtClean="0"/>
              <a:t>Development of a Vulnerability Self-Assessment Toolkit for Coastal Communities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6902" y="5348364"/>
            <a:ext cx="4620009" cy="1277609"/>
          </a:xfrm>
        </p:spPr>
        <p:txBody>
          <a:bodyPr>
            <a:noAutofit/>
          </a:bodyPr>
          <a:lstStyle/>
          <a:p>
            <a:pPr>
              <a:spcAft>
                <a:spcPts val="150"/>
              </a:spcAft>
            </a:pPr>
            <a:r>
              <a:rPr lang="en-US" sz="2000" b="1" dirty="0" smtClean="0"/>
              <a:t>Presented by Amanda Leinberger </a:t>
            </a:r>
          </a:p>
          <a:p>
            <a:pPr>
              <a:spcAft>
                <a:spcPts val="150"/>
              </a:spcAft>
            </a:pPr>
            <a:r>
              <a:rPr lang="en-US" sz="2000" b="1" dirty="0" smtClean="0"/>
              <a:t>PRCCC Annual Summit</a:t>
            </a:r>
          </a:p>
          <a:p>
            <a:r>
              <a:rPr lang="en-US" sz="2000" b="1" dirty="0" smtClean="0"/>
              <a:t>April 7, 2017</a:t>
            </a:r>
            <a:endParaRPr lang="en-US" sz="2000" b="1" dirty="0"/>
          </a:p>
        </p:txBody>
      </p:sp>
      <p:pic>
        <p:nvPicPr>
          <p:cNvPr id="1028" name="Picture 4" descr="prczm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741" y="5471149"/>
            <a:ext cx="887044" cy="103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10" y="5661743"/>
            <a:ext cx="1227322" cy="650853"/>
          </a:xfrm>
          <a:prstGeom prst="rect">
            <a:avLst/>
          </a:prstGeom>
        </p:spPr>
      </p:pic>
      <p:pic>
        <p:nvPicPr>
          <p:cNvPr id="1030" name="Picture 6" descr="noaa-logo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012" y="5468697"/>
            <a:ext cx="1036945" cy="103694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ride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708" y="5690217"/>
            <a:ext cx="1225263" cy="59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t="11049" r="1778" b="2428"/>
          <a:stretch/>
        </p:blipFill>
        <p:spPr>
          <a:xfrm>
            <a:off x="5801931" y="5582992"/>
            <a:ext cx="895083" cy="895081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7390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928" y="378368"/>
            <a:ext cx="4792718" cy="2096818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NOAA Coastal Management Fellowship</a:t>
            </a:r>
            <a:endParaRPr lang="en-US" sz="40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 r="55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928" y="2798380"/>
            <a:ext cx="4852988" cy="2920987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000" dirty="0" smtClean="0"/>
              <a:t>Background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000" dirty="0" smtClean="0"/>
              <a:t>Projects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000" dirty="0" smtClean="0"/>
              <a:t>Timeline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768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Vulnerability Self-Assessment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000" dirty="0" smtClean="0"/>
              <a:t>Introduction to the toolkit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000" dirty="0" smtClean="0"/>
              <a:t>Objectives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000" dirty="0" smtClean="0"/>
              <a:t>Contents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000" dirty="0" smtClean="0"/>
              <a:t>Updated website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594">
            <a:off x="6542689" y="2368529"/>
            <a:ext cx="3327121" cy="2571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922">
            <a:off x="9691590" y="2317705"/>
            <a:ext cx="1567082" cy="3193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532" y="4668098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83781"/>
            <a:ext cx="10571998" cy="1228453"/>
          </a:xfrm>
        </p:spPr>
        <p:txBody>
          <a:bodyPr/>
          <a:lstStyle/>
          <a:p>
            <a:r>
              <a:rPr lang="en-US" dirty="0" smtClean="0"/>
              <a:t>Vulnerability Self-Assessment Tool for Coastal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028" y="2222287"/>
            <a:ext cx="5524279" cy="406815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000" dirty="0" smtClean="0"/>
              <a:t>Introduction to the tool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000" dirty="0" smtClean="0"/>
              <a:t>Objectives and intended audience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000" dirty="0" smtClean="0"/>
              <a:t>Current status of this work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000" dirty="0" smtClean="0"/>
              <a:t>Next steps and timeline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4" y="2483634"/>
            <a:ext cx="5321514" cy="3545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848" y="6105775"/>
            <a:ext cx="3406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J. </a:t>
            </a:r>
            <a:r>
              <a:rPr lang="en-US" sz="1600" dirty="0" err="1" smtClean="0"/>
              <a:t>Cantieri</a:t>
            </a:r>
            <a:r>
              <a:rPr lang="en-US" sz="1600" dirty="0" smtClean="0"/>
              <a:t>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873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in this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458777"/>
            <a:ext cx="10554574" cy="3636511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Partnerships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Results from related projects could be incorporated into this work</a:t>
            </a:r>
          </a:p>
          <a:p>
            <a:r>
              <a:rPr lang="en-US" sz="3000" dirty="0" smtClean="0"/>
              <a:t>State of the Climate 2014-2017 Report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Integration </a:t>
            </a:r>
            <a:r>
              <a:rPr lang="en-US" sz="3000" dirty="0"/>
              <a:t>of this work </a:t>
            </a:r>
            <a:r>
              <a:rPr lang="en-US" sz="3000" dirty="0" smtClean="0"/>
              <a:t>into WG4 to highlight how </a:t>
            </a:r>
            <a:r>
              <a:rPr lang="en-US" sz="3000" dirty="0"/>
              <a:t>we can use </a:t>
            </a:r>
            <a:r>
              <a:rPr lang="en-US" sz="3000" dirty="0" smtClean="0"/>
              <a:t>self-assessments </a:t>
            </a:r>
            <a:r>
              <a:rPr lang="en-US" sz="3000" dirty="0"/>
              <a:t>and other tools to effectively disseminate climate change and hazards information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59" y="646386"/>
            <a:ext cx="4852988" cy="95731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Thank you!</a:t>
            </a:r>
            <a:endParaRPr lang="en-US" sz="4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 r="55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59" y="2250090"/>
            <a:ext cx="5803258" cy="4114800"/>
          </a:xfrm>
        </p:spPr>
        <p:txBody>
          <a:bodyPr>
            <a:no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000" dirty="0" smtClean="0"/>
              <a:t>Request </a:t>
            </a:r>
            <a:r>
              <a:rPr lang="en-US" sz="3000" dirty="0" smtClean="0">
                <a:sym typeface="Wingdings" panose="05000000000000000000" pitchFamily="2" charset="2"/>
              </a:rPr>
              <a:t></a:t>
            </a:r>
            <a:endParaRPr lang="en-US" sz="30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000" dirty="0" smtClean="0"/>
              <a:t>Contact information: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Email: aleinberger@drna.pr.gov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Phone: </a:t>
            </a:r>
          </a:p>
          <a:p>
            <a:pPr marL="914400" lvl="1">
              <a:spcBef>
                <a:spcPts val="20"/>
              </a:spcBef>
            </a:pPr>
            <a:r>
              <a:rPr lang="en-US" sz="3000" dirty="0" smtClean="0"/>
              <a:t>787-999-2200 x2723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933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383</TotalTime>
  <Words>127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Courier New</vt:lpstr>
      <vt:lpstr>Wingdings</vt:lpstr>
      <vt:lpstr>Wingdings 2</vt:lpstr>
      <vt:lpstr>Quotable</vt:lpstr>
      <vt:lpstr>Development of a Vulnerability Self-Assessment Toolkit for Coastal Communities</vt:lpstr>
      <vt:lpstr>NOAA Coastal Management Fellowship</vt:lpstr>
      <vt:lpstr>Vulnerability Self-Assessment Toolkit</vt:lpstr>
      <vt:lpstr>Vulnerability Self-Assessment Tool for Coastal Communities</vt:lpstr>
      <vt:lpstr>Opportunities in this project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 Vulnerability Self-Assessment Toolkit for Coastal Communities</dc:title>
  <dc:creator>Amanda Leinberger</dc:creator>
  <cp:lastModifiedBy>Vanessa I. Marrero Santiago</cp:lastModifiedBy>
  <cp:revision>16</cp:revision>
  <dcterms:created xsi:type="dcterms:W3CDTF">2017-04-06T14:53:23Z</dcterms:created>
  <dcterms:modified xsi:type="dcterms:W3CDTF">2017-04-06T21:18:12Z</dcterms:modified>
</cp:coreProperties>
</file>