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6" r:id="rId3"/>
    <p:sldId id="283" r:id="rId4"/>
    <p:sldId id="257" r:id="rId5"/>
    <p:sldId id="301" r:id="rId6"/>
    <p:sldId id="289" r:id="rId7"/>
    <p:sldId id="290" r:id="rId8"/>
    <p:sldId id="291" r:id="rId9"/>
    <p:sldId id="292" r:id="rId10"/>
    <p:sldId id="294" r:id="rId11"/>
    <p:sldId id="300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8" autoAdjust="0"/>
  </p:normalViewPr>
  <p:slideViewPr>
    <p:cSldViewPr snapToGrid="0" snapToObjects="1">
      <p:cViewPr varScale="1">
        <p:scale>
          <a:sx n="93" d="100"/>
          <a:sy n="93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51D209-8E3D-413C-B71A-FD2305BD5E38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43A260E-1B51-4465-B142-7E3C22BB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CEC1C21-8B05-E24B-9716-B2B55F4CF1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B57EA7-B9FD-B94B-98D9-6BE092E4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Net_CDF</a:t>
            </a:r>
            <a:r>
              <a:rPr lang="en-US" dirty="0" smtClean="0"/>
              <a:t> format can be read by R, terabytes of data.  Accessing data similar to working</a:t>
            </a:r>
            <a:r>
              <a:rPr lang="en-US" baseline="0" dirty="0" smtClean="0"/>
              <a:t> with CMIP data – PIs available to work with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GCM = Global Climate Model</a:t>
            </a:r>
          </a:p>
          <a:p>
            <a:r>
              <a:rPr lang="en-US" dirty="0" smtClean="0"/>
              <a:t>RCM = Regional Climate Model</a:t>
            </a:r>
          </a:p>
          <a:p>
            <a:r>
              <a:rPr lang="en-US" dirty="0" smtClean="0"/>
              <a:t>RCP</a:t>
            </a:r>
            <a:r>
              <a:rPr lang="en-US" baseline="0" dirty="0" smtClean="0"/>
              <a:t> = Representative Concentration Pathway</a:t>
            </a:r>
          </a:p>
          <a:p>
            <a:r>
              <a:rPr lang="en-US" baseline="0" dirty="0" smtClean="0"/>
              <a:t>RCP 8.5 = 8.5 watts/meter^2 of energy added to the system through the combustion of fossil fuels (this is a VERY high emissions scenario and also the one that tracks most closely with our CURRENT EMISSIONS)</a:t>
            </a:r>
            <a:endParaRPr lang="en-US" dirty="0" smtClean="0"/>
          </a:p>
          <a:p>
            <a:r>
              <a:rPr lang="en-US" dirty="0" smtClean="0"/>
              <a:t>WRF (pronounced like “wharf”)</a:t>
            </a:r>
            <a:r>
              <a:rPr lang="is-IS" dirty="0" smtClean="0"/>
              <a:t>…all other acronyms</a:t>
            </a:r>
            <a:r>
              <a:rPr lang="is-IS" baseline="0" dirty="0" smtClean="0"/>
              <a:t> just spelled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becomes wetter for</a:t>
            </a:r>
            <a:r>
              <a:rPr lang="en-US" baseline="0" dirty="0" smtClean="0"/>
              <a:t> one dynamical downscaled projection (WRF in RED) and drier for another (NHM-RSM in BLUE)</a:t>
            </a:r>
          </a:p>
          <a:p>
            <a:r>
              <a:rPr lang="en-US" baseline="0" dirty="0" smtClean="0"/>
              <a:t>Both downscale the same GCM</a:t>
            </a:r>
          </a:p>
          <a:p>
            <a:r>
              <a:rPr lang="en-US" baseline="0" dirty="0" smtClean="0"/>
              <a:t>Here the percent difference is applied to the WORLDCLIM climatology (Black)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Highlights seasonal and regional uncertainty for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7EA7-B9FD-B94B-98D9-6BE092E43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53AB-B622-3A4F-AEA1-88F6D66C2AFD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2E70-CF89-8049-AE33-0AF28280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9" y="1694946"/>
            <a:ext cx="4947719" cy="2300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64" y="77301"/>
            <a:ext cx="5483378" cy="134875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Regional Climate </a:t>
            </a:r>
            <a:br>
              <a:rPr lang="en-US" sz="3600" dirty="0" smtClean="0"/>
            </a:br>
            <a:r>
              <a:rPr lang="en-US" sz="3600" dirty="0" smtClean="0"/>
              <a:t>Model Projections Update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19" y="4156961"/>
            <a:ext cx="5032826" cy="2599704"/>
          </a:xfrm>
        </p:spPr>
        <p:txBody>
          <a:bodyPr>
            <a:normAutofit fontScale="92500" lnSpcReduction="20000"/>
          </a:bodyPr>
          <a:lstStyle/>
          <a:p>
            <a:pPr marL="1884363" indent="-1884363" algn="l"/>
            <a:r>
              <a:rPr lang="en-US" sz="2600" dirty="0" smtClean="0"/>
              <a:t>Jared Bowden</a:t>
            </a:r>
            <a:r>
              <a:rPr lang="en-US" sz="2200" dirty="0" smtClean="0"/>
              <a:t>, University of North Carolina, Chapel Hill, Institute for the Environment</a:t>
            </a:r>
          </a:p>
          <a:p>
            <a:pPr marL="1884363" indent="-1884363" algn="l"/>
            <a:r>
              <a:rPr lang="en-US" sz="2600" dirty="0" smtClean="0"/>
              <a:t>William Gould</a:t>
            </a:r>
            <a:r>
              <a:rPr lang="en-US" sz="2200" dirty="0" smtClean="0"/>
              <a:t>, US Forest Service, International Institute for Tropical Forestry </a:t>
            </a:r>
            <a:endParaRPr lang="en-US" sz="2200" dirty="0"/>
          </a:p>
          <a:p>
            <a:pPr marL="1884363" indent="-1884363" algn="l"/>
            <a:r>
              <a:rPr lang="en-US" sz="2600" dirty="0" smtClean="0"/>
              <a:t>Adam </a:t>
            </a:r>
            <a:r>
              <a:rPr lang="en-US" sz="2600" dirty="0" err="1" smtClean="0"/>
              <a:t>Terando</a:t>
            </a:r>
            <a:r>
              <a:rPr lang="en-US" sz="2200" dirty="0" smtClean="0"/>
              <a:t>, US Geological Service, Southeast Climate Science Center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93" y="333774"/>
            <a:ext cx="33909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17" y="5827050"/>
            <a:ext cx="3285976" cy="9296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61708" y="1419861"/>
            <a:ext cx="3300880" cy="3792048"/>
            <a:chOff x="5561708" y="1787712"/>
            <a:chExt cx="3300880" cy="37920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329" y="2823649"/>
              <a:ext cx="3149259" cy="17005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602" y="4611350"/>
              <a:ext cx="2583986" cy="8425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708" y="4658853"/>
              <a:ext cx="847332" cy="920907"/>
            </a:xfrm>
            <a:prstGeom prst="rect">
              <a:avLst/>
            </a:prstGeom>
          </p:spPr>
        </p:pic>
        <p:pic>
          <p:nvPicPr>
            <p:cNvPr id="1028" name="Picture 4" descr="Image result for unc chapel hill institute for the environm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853" y="1787712"/>
              <a:ext cx="2951044" cy="88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0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20" y="80342"/>
            <a:ext cx="6379603" cy="5842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of Ongoing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112" y="655125"/>
            <a:ext cx="5649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ECOREGION ANALYSIS - Diurnal Cycle of Precipitation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922"/>
          <a:stretch/>
        </p:blipFill>
        <p:spPr>
          <a:xfrm>
            <a:off x="53802" y="2275480"/>
            <a:ext cx="7020724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541" y="1704877"/>
            <a:ext cx="467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Subtropical wet forest – Dark Green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2720" y="2783480"/>
            <a:ext cx="3073400" cy="889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0719" y="2770780"/>
            <a:ext cx="774701" cy="5207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6018" y="3412130"/>
            <a:ext cx="774701" cy="5207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urnal_WRF_t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25" y="4383191"/>
            <a:ext cx="4352975" cy="2251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24" y="28751"/>
            <a:ext cx="2375596" cy="12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5" y="1836678"/>
            <a:ext cx="8375386" cy="417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Downscaled Weather Variables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54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0"/>
            <a:ext cx="8229600" cy="1143000"/>
          </a:xfrm>
        </p:spPr>
        <p:txBody>
          <a:bodyPr/>
          <a:lstStyle/>
          <a:p>
            <a:r>
              <a:rPr lang="en-US" dirty="0" smtClean="0"/>
              <a:t>Existing Complementary Data Sets*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350"/>
            <a:ext cx="8229600" cy="496681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Hayhoe’s</a:t>
            </a:r>
            <a:r>
              <a:rPr lang="en-US" dirty="0" smtClean="0"/>
              <a:t> statistically downscaled data sets</a:t>
            </a:r>
          </a:p>
          <a:p>
            <a:pPr lvl="1"/>
            <a:r>
              <a:rPr lang="en-US" dirty="0" smtClean="0"/>
              <a:t>Point station resolution</a:t>
            </a:r>
          </a:p>
          <a:p>
            <a:pPr lvl="1"/>
            <a:r>
              <a:rPr lang="en-US" dirty="0" smtClean="0"/>
              <a:t>CMIP 3: predicts drier future</a:t>
            </a:r>
          </a:p>
          <a:p>
            <a:pPr lvl="1"/>
            <a:r>
              <a:rPr lang="en-US" dirty="0" smtClean="0"/>
              <a:t>CMIP 5: aerosols added predicting wetter future</a:t>
            </a:r>
          </a:p>
          <a:p>
            <a:pPr lvl="1"/>
            <a:r>
              <a:rPr lang="en-US" dirty="0" smtClean="0"/>
              <a:t>More GCMs, full century predictions</a:t>
            </a:r>
          </a:p>
          <a:p>
            <a:pPr lvl="1"/>
            <a:r>
              <a:rPr lang="en-US" dirty="0" smtClean="0"/>
              <a:t>Assumes linear and constant </a:t>
            </a:r>
            <a:r>
              <a:rPr lang="en-US" dirty="0" err="1" smtClean="0"/>
              <a:t>meterological</a:t>
            </a:r>
            <a:r>
              <a:rPr lang="en-US" dirty="0" smtClean="0"/>
              <a:t> behavior from past to future time periods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PRECIS-Caribbean </a:t>
            </a:r>
          </a:p>
          <a:p>
            <a:pPr lvl="1"/>
            <a:r>
              <a:rPr lang="en-US" dirty="0" smtClean="0"/>
              <a:t>50km and 25km resolution</a:t>
            </a:r>
          </a:p>
          <a:p>
            <a:pPr lvl="1"/>
            <a:r>
              <a:rPr lang="en-US" dirty="0" smtClean="0"/>
              <a:t>CMIP 3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 Climate Science Center dynamically downscaled (focus of this presentation)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536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Recommend using the suite of available data 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060" y="0"/>
            <a:ext cx="5742940" cy="199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25" name="Picture 6" descr="WRF_PR_example_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0725"/>
            <a:ext cx="64643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Content Placeholder 3" descr="gfdl_jan_temp_P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3" t="59315" b="15803"/>
          <a:stretch/>
        </p:blipFill>
        <p:spPr bwMode="auto">
          <a:xfrm>
            <a:off x="0" y="0"/>
            <a:ext cx="3401060" cy="21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1"/>
          <p:cNvSpPr txBox="1">
            <a:spLocks noChangeArrowheads="1"/>
          </p:cNvSpPr>
          <p:nvPr/>
        </p:nvSpPr>
        <p:spPr bwMode="auto">
          <a:xfrm>
            <a:off x="0" y="2905125"/>
            <a:ext cx="1427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dirty="0"/>
              <a:t>GCM</a:t>
            </a:r>
            <a:r>
              <a:rPr lang="en-US" sz="1800" dirty="0"/>
              <a:t> </a:t>
            </a:r>
          </a:p>
        </p:txBody>
      </p:sp>
      <p:sp>
        <p:nvSpPr>
          <p:cNvPr id="3" name="Up Arrow 2"/>
          <p:cNvSpPr/>
          <p:nvPr/>
        </p:nvSpPr>
        <p:spPr>
          <a:xfrm>
            <a:off x="1411288" y="2757488"/>
            <a:ext cx="484187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29" name="TextBox 7"/>
          <p:cNvSpPr txBox="1">
            <a:spLocks noChangeArrowheads="1"/>
          </p:cNvSpPr>
          <p:nvPr/>
        </p:nvSpPr>
        <p:spPr bwMode="auto">
          <a:xfrm>
            <a:off x="0" y="4535488"/>
            <a:ext cx="271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Downscaled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27163" y="5359400"/>
            <a:ext cx="979487" cy="485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41" y="0"/>
            <a:ext cx="3149259" cy="17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9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613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Calibri" charset="0"/>
              </a:rPr>
              <a:t>Experimental Design for Regional </a:t>
            </a:r>
            <a:r>
              <a:rPr lang="en-US" dirty="0">
                <a:latin typeface="Calibri" charset="0"/>
              </a:rPr>
              <a:t>Climate Modeling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latin typeface="Calibri" charset="0"/>
              </a:rPr>
              <a:t>THREE GCMs</a:t>
            </a:r>
            <a:endParaRPr lang="en-US" b="1" i="1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CCSM4, CNRM5, GFDL-</a:t>
            </a:r>
            <a:r>
              <a:rPr lang="en-US" dirty="0" smtClean="0">
                <a:latin typeface="Calibri" charset="0"/>
              </a:rPr>
              <a:t>CM3</a:t>
            </a:r>
          </a:p>
          <a:p>
            <a:pPr eaLnBrk="1" hangingPunct="1"/>
            <a:r>
              <a:rPr lang="en-US" b="1" i="1" dirty="0" smtClean="0">
                <a:latin typeface="Calibri" charset="0"/>
              </a:rPr>
              <a:t>TWO RCMs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WRF, NHM-RSM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b="1" i="1" dirty="0" smtClean="0">
                <a:latin typeface="Calibri" charset="0"/>
              </a:rPr>
              <a:t>TWO </a:t>
            </a:r>
            <a:r>
              <a:rPr lang="en-US" b="1" i="1" dirty="0">
                <a:latin typeface="Calibri" charset="0"/>
              </a:rPr>
              <a:t>20 year periods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1986-</a:t>
            </a:r>
            <a:r>
              <a:rPr lang="en-US" dirty="0" smtClean="0">
                <a:latin typeface="Calibri" charset="0"/>
              </a:rPr>
              <a:t>2005 (past)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2040-</a:t>
            </a:r>
            <a:r>
              <a:rPr lang="en-US" dirty="0" smtClean="0">
                <a:latin typeface="Calibri" charset="0"/>
              </a:rPr>
              <a:t>2060 (future)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RCP 8.5 – high </a:t>
            </a:r>
            <a:r>
              <a:rPr lang="en-US" dirty="0" smtClean="0">
                <a:latin typeface="Calibri" charset="0"/>
              </a:rPr>
              <a:t>fossil fuel emissions scenario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E1E72C0-A690-4B44-B75E-ACAEBAD1516F}" type="slidenum">
              <a:rPr lang="en-US" smtClean="0"/>
              <a:pPr algn="ctr"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82" y="148701"/>
            <a:ext cx="2737209" cy="14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6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5" y="1836678"/>
            <a:ext cx="8375386" cy="417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Downscaled Weather Variables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918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First question to ask :</a:t>
            </a:r>
            <a:br>
              <a:rPr lang="en-US" sz="3200" dirty="0" smtClean="0"/>
            </a:br>
            <a:r>
              <a:rPr lang="en-US" sz="3200" dirty="0" smtClean="0"/>
              <a:t>How well do we simulate the historical climate?</a:t>
            </a:r>
            <a:br>
              <a:rPr lang="en-US" sz="3200" dirty="0" smtClean="0"/>
            </a:br>
            <a:r>
              <a:rPr lang="en-US" sz="3600" b="1" i="1" dirty="0" smtClean="0"/>
              <a:t>Maximum</a:t>
            </a:r>
            <a:r>
              <a:rPr lang="en-US" sz="2700" dirty="0" smtClean="0"/>
              <a:t> </a:t>
            </a:r>
            <a:r>
              <a:rPr lang="en-US" sz="2700" b="1" i="1" dirty="0" smtClean="0"/>
              <a:t>2-m Temperature </a:t>
            </a:r>
            <a:r>
              <a:rPr lang="en-US" sz="2700" dirty="0" smtClean="0"/>
              <a:t>annual average over P.R.</a:t>
            </a:r>
            <a:endParaRPr lang="en-US" sz="2700" dirty="0"/>
          </a:p>
        </p:txBody>
      </p:sp>
      <p:pic>
        <p:nvPicPr>
          <p:cNvPr id="9" name="Picture 8" descr="worldclim_tmax_annu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12251"/>
          <a:stretch/>
        </p:blipFill>
        <p:spPr>
          <a:xfrm rot="5400000">
            <a:off x="1157347" y="492478"/>
            <a:ext cx="2406745" cy="3886200"/>
          </a:xfrm>
          <a:prstGeom prst="rect">
            <a:avLst/>
          </a:prstGeom>
        </p:spPr>
      </p:pic>
      <p:pic>
        <p:nvPicPr>
          <p:cNvPr id="10" name="Picture 9" descr="rsm-nhm-ccsm_tmax_annu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7096"/>
          <a:stretch/>
        </p:blipFill>
        <p:spPr>
          <a:xfrm>
            <a:off x="53247" y="3715237"/>
            <a:ext cx="4618747" cy="2552942"/>
          </a:xfrm>
          <a:prstGeom prst="rect">
            <a:avLst/>
          </a:prstGeom>
        </p:spPr>
      </p:pic>
      <p:pic>
        <p:nvPicPr>
          <p:cNvPr id="12" name="Picture 11" descr="wrf-ccsm_tmax_annu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7096"/>
          <a:stretch/>
        </p:blipFill>
        <p:spPr>
          <a:xfrm>
            <a:off x="4719400" y="3775657"/>
            <a:ext cx="4367233" cy="2413923"/>
          </a:xfrm>
          <a:prstGeom prst="rect">
            <a:avLst/>
          </a:prstGeom>
        </p:spPr>
      </p:pic>
      <p:pic>
        <p:nvPicPr>
          <p:cNvPr id="13" name="Picture 12" descr="wrf-cnrm_tmax_annual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b="16753"/>
          <a:stretch/>
        </p:blipFill>
        <p:spPr>
          <a:xfrm>
            <a:off x="4539533" y="1076160"/>
            <a:ext cx="4581287" cy="2629630"/>
          </a:xfrm>
          <a:prstGeom prst="rect">
            <a:avLst/>
          </a:prstGeom>
        </p:spPr>
      </p:pic>
      <p:pic>
        <p:nvPicPr>
          <p:cNvPr id="14" name="Picture 13" descr="worldclim_tmax_annu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1"/>
          <a:stretch/>
        </p:blipFill>
        <p:spPr>
          <a:xfrm rot="5400000">
            <a:off x="4308332" y="2523530"/>
            <a:ext cx="684198" cy="79347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2414" y="370305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-0.5°C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32459" y="124557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-0.9°C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97115" y="37298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-2.7°C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-110448"/>
            <a:ext cx="918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 dirty="0" smtClean="0"/>
              <a:t>Maximum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2-m Temperature Change </a:t>
            </a:r>
          </a:p>
          <a:p>
            <a:pPr>
              <a:defRPr/>
            </a:pPr>
            <a:r>
              <a:rPr lang="en-US" sz="2800" b="1" dirty="0" smtClean="0"/>
              <a:t>annual average</a:t>
            </a:r>
            <a:endParaRPr lang="en-US" sz="2800" b="1" dirty="0"/>
          </a:p>
        </p:txBody>
      </p:sp>
      <p:pic>
        <p:nvPicPr>
          <p:cNvPr id="5" name="Picture 4" descr="wrf-cnrm_tmax_diff_annu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6642"/>
          <a:stretch/>
        </p:blipFill>
        <p:spPr>
          <a:xfrm>
            <a:off x="4475413" y="1087776"/>
            <a:ext cx="4773486" cy="2610524"/>
          </a:xfrm>
          <a:prstGeom prst="rect">
            <a:avLst/>
          </a:prstGeom>
        </p:spPr>
      </p:pic>
      <p:pic>
        <p:nvPicPr>
          <p:cNvPr id="6" name="Picture 5" descr="rsm-nhm-ccsm_tmaxavg_diff_annu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b="17095"/>
          <a:stretch/>
        </p:blipFill>
        <p:spPr>
          <a:xfrm>
            <a:off x="2160702" y="3643076"/>
            <a:ext cx="4735821" cy="2581376"/>
          </a:xfrm>
          <a:prstGeom prst="rect">
            <a:avLst/>
          </a:prstGeom>
        </p:spPr>
      </p:pic>
      <p:pic>
        <p:nvPicPr>
          <p:cNvPr id="7" name="Picture 6" descr="wrf-ccsm_tmax_diff_annu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b="16829"/>
          <a:stretch/>
        </p:blipFill>
        <p:spPr>
          <a:xfrm>
            <a:off x="28155" y="1142999"/>
            <a:ext cx="4569483" cy="2500077"/>
          </a:xfrm>
          <a:prstGeom prst="rect">
            <a:avLst/>
          </a:prstGeom>
        </p:spPr>
      </p:pic>
      <p:pic>
        <p:nvPicPr>
          <p:cNvPr id="8" name="Picture 7" descr="wrf-ccsm_tmax_diff_annu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6" b="2718"/>
          <a:stretch/>
        </p:blipFill>
        <p:spPr>
          <a:xfrm>
            <a:off x="31710" y="6060719"/>
            <a:ext cx="9277427" cy="9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-110448"/>
            <a:ext cx="918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 dirty="0" smtClean="0"/>
              <a:t>Precipitation Change </a:t>
            </a:r>
          </a:p>
          <a:p>
            <a:pPr>
              <a:defRPr/>
            </a:pPr>
            <a:r>
              <a:rPr lang="en-US" sz="2800" b="1" dirty="0"/>
              <a:t>p</a:t>
            </a:r>
            <a:r>
              <a:rPr lang="en-US" sz="2800" b="1" dirty="0" smtClean="0"/>
              <a:t>ercent change for the annual </a:t>
            </a:r>
            <a:r>
              <a:rPr lang="en-US" sz="2800" b="1" dirty="0"/>
              <a:t>t</a:t>
            </a:r>
            <a:r>
              <a:rPr lang="en-US" sz="2800" b="1" dirty="0" smtClean="0"/>
              <a:t>otal</a:t>
            </a:r>
            <a:endParaRPr lang="en-US" sz="2800" b="1" dirty="0"/>
          </a:p>
        </p:txBody>
      </p:sp>
      <p:pic>
        <p:nvPicPr>
          <p:cNvPr id="5" name="Picture 4" descr="rsm-nhm-ccsm_ptot_diff_annual_perc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17463"/>
          <a:stretch/>
        </p:blipFill>
        <p:spPr>
          <a:xfrm>
            <a:off x="2263872" y="3628968"/>
            <a:ext cx="4783600" cy="2554062"/>
          </a:xfrm>
          <a:prstGeom prst="rect">
            <a:avLst/>
          </a:prstGeom>
        </p:spPr>
      </p:pic>
      <p:pic>
        <p:nvPicPr>
          <p:cNvPr id="6" name="Picture 5" descr="wrf-ccsm_precip_percent_change_Annu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7128"/>
          <a:stretch/>
        </p:blipFill>
        <p:spPr>
          <a:xfrm>
            <a:off x="16560" y="977981"/>
            <a:ext cx="4721942" cy="2570096"/>
          </a:xfrm>
          <a:prstGeom prst="rect">
            <a:avLst/>
          </a:prstGeom>
        </p:spPr>
      </p:pic>
      <p:pic>
        <p:nvPicPr>
          <p:cNvPr id="7" name="Picture 6" descr="wrf-cnrm_precip_percent_change_Annu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7128"/>
          <a:stretch/>
        </p:blipFill>
        <p:spPr>
          <a:xfrm>
            <a:off x="4571142" y="991787"/>
            <a:ext cx="4721943" cy="2570096"/>
          </a:xfrm>
          <a:prstGeom prst="rect">
            <a:avLst/>
          </a:prstGeom>
        </p:spPr>
      </p:pic>
      <p:pic>
        <p:nvPicPr>
          <p:cNvPr id="8" name="Picture 7" descr="wrf-ccsm_precip_percent_change_Annu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9" b="3720"/>
          <a:stretch/>
        </p:blipFill>
        <p:spPr>
          <a:xfrm>
            <a:off x="127000" y="6210642"/>
            <a:ext cx="8744296" cy="7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Transect_El_Yunqu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3486"/>
          <a:stretch/>
        </p:blipFill>
        <p:spPr>
          <a:xfrm>
            <a:off x="1917700" y="747058"/>
            <a:ext cx="5552888" cy="61527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-110448"/>
            <a:ext cx="918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 dirty="0" smtClean="0"/>
              <a:t>Precipitation Change during Wet Season (April-October) </a:t>
            </a:r>
          </a:p>
          <a:p>
            <a:pPr>
              <a:defRPr/>
            </a:pPr>
            <a:r>
              <a:rPr lang="en-US" sz="2800" b="1" dirty="0" smtClean="0"/>
              <a:t>South to North crossing El </a:t>
            </a:r>
            <a:r>
              <a:rPr lang="en-US" sz="2800" b="1" dirty="0" err="1" smtClean="0"/>
              <a:t>Yunque</a:t>
            </a:r>
            <a:r>
              <a:rPr lang="en-US" sz="2800" b="1" dirty="0" smtClean="0"/>
              <a:t> Rainforest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47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369</Words>
  <Application>Microsoft Office PowerPoint</Application>
  <PresentationFormat>On-screen Show (4:3)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Theme</vt:lpstr>
      <vt:lpstr>Regional Climate  Model Projections Update</vt:lpstr>
      <vt:lpstr>Existing Complementary Data Sets* </vt:lpstr>
      <vt:lpstr>PowerPoint Presentation</vt:lpstr>
      <vt:lpstr>Experimental Design for Regional Climate Modeling</vt:lpstr>
      <vt:lpstr>Downscaled Weather Variables</vt:lpstr>
      <vt:lpstr>PowerPoint Presentation</vt:lpstr>
      <vt:lpstr>PowerPoint Presentation</vt:lpstr>
      <vt:lpstr>PowerPoint Presentation</vt:lpstr>
      <vt:lpstr>PowerPoint Presentation</vt:lpstr>
      <vt:lpstr>Example of Ongoing Analysis</vt:lpstr>
      <vt:lpstr>Downscaled Weather Variables</vt:lpstr>
    </vt:vector>
  </TitlesOfParts>
  <Company>USGS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Precip. Projections (50-km)  High GHG Scenario – A2 Started with PRECIS-Caribbean Initiative</dc:title>
  <dc:creator>Adam Terando</dc:creator>
  <cp:lastModifiedBy>Vanessa I. Marrero Santiago</cp:lastModifiedBy>
  <cp:revision>42</cp:revision>
  <cp:lastPrinted>2017-04-06T17:01:20Z</cp:lastPrinted>
  <dcterms:created xsi:type="dcterms:W3CDTF">2017-03-31T15:02:29Z</dcterms:created>
  <dcterms:modified xsi:type="dcterms:W3CDTF">2017-06-22T19:42:54Z</dcterms:modified>
</cp:coreProperties>
</file>